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8" r:id="rId5"/>
  </p:sldIdLst>
  <p:sldSz cx="9906000" cy="6858000" type="A4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C9FFFB"/>
    <a:srgbClr val="FF4343"/>
    <a:srgbClr val="00C8BA"/>
    <a:srgbClr val="C5FFFB"/>
    <a:srgbClr val="00968B"/>
    <a:srgbClr val="009E93"/>
    <a:srgbClr val="006D64"/>
    <a:srgbClr val="54BC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73" autoAdjust="0"/>
    <p:restoredTop sz="95300" autoAdjust="0"/>
  </p:normalViewPr>
  <p:slideViewPr>
    <p:cSldViewPr snapToGrid="0">
      <p:cViewPr varScale="1">
        <p:scale>
          <a:sx n="85" d="100"/>
          <a:sy n="85" d="100"/>
        </p:scale>
        <p:origin x="907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wn Spreadbury" userId="3acdeed0-3ea8-4800-8ae5-e4e8c3b5a203" providerId="ADAL" clId="{08FFA486-42B4-4B84-86CE-357347A5F334}"/>
    <pc:docChg chg="modSld">
      <pc:chgData name="Dawn Spreadbury" userId="3acdeed0-3ea8-4800-8ae5-e4e8c3b5a203" providerId="ADAL" clId="{08FFA486-42B4-4B84-86CE-357347A5F334}" dt="2025-10-07T11:38:11.925" v="229"/>
      <pc:docMkLst>
        <pc:docMk/>
      </pc:docMkLst>
      <pc:sldChg chg="modSp mod">
        <pc:chgData name="Dawn Spreadbury" userId="3acdeed0-3ea8-4800-8ae5-e4e8c3b5a203" providerId="ADAL" clId="{08FFA486-42B4-4B84-86CE-357347A5F334}" dt="2025-10-07T11:38:11.925" v="229"/>
        <pc:sldMkLst>
          <pc:docMk/>
          <pc:sldMk cId="3645227960" sldId="278"/>
        </pc:sldMkLst>
        <pc:graphicFrameChg chg="mod modGraphic">
          <ac:chgData name="Dawn Spreadbury" userId="3acdeed0-3ea8-4800-8ae5-e4e8c3b5a203" providerId="ADAL" clId="{08FFA486-42B4-4B84-86CE-357347A5F334}" dt="2025-10-07T11:37:54.582" v="225" actId="1076"/>
          <ac:graphicFrameMkLst>
            <pc:docMk/>
            <pc:sldMk cId="3645227960" sldId="278"/>
            <ac:graphicFrameMk id="25" creationId="{DA1D3096-89C5-84A9-25C8-FEFF9FFA4FD4}"/>
          </ac:graphicFrameMkLst>
        </pc:graphicFrameChg>
        <pc:graphicFrameChg chg="mod modGraphic">
          <ac:chgData name="Dawn Spreadbury" userId="3acdeed0-3ea8-4800-8ae5-e4e8c3b5a203" providerId="ADAL" clId="{08FFA486-42B4-4B84-86CE-357347A5F334}" dt="2025-10-07T11:38:01.447" v="226"/>
          <ac:graphicFrameMkLst>
            <pc:docMk/>
            <pc:sldMk cId="3645227960" sldId="278"/>
            <ac:graphicFrameMk id="26" creationId="{32918E1A-0051-F69A-B705-D1AB74C9850D}"/>
          </ac:graphicFrameMkLst>
        </pc:graphicFrameChg>
        <pc:graphicFrameChg chg="mod modGraphic">
          <ac:chgData name="Dawn Spreadbury" userId="3acdeed0-3ea8-4800-8ae5-e4e8c3b5a203" providerId="ADAL" clId="{08FFA486-42B4-4B84-86CE-357347A5F334}" dt="2025-10-07T11:38:11.925" v="229"/>
          <ac:graphicFrameMkLst>
            <pc:docMk/>
            <pc:sldMk cId="3645227960" sldId="278"/>
            <ac:graphicFrameMk id="31" creationId="{7F5CFB0F-83A2-2CCF-0F82-F3CDAC3EB87D}"/>
          </ac:graphicFrameMkLst>
        </pc:graphicFrameChg>
        <pc:picChg chg="mod">
          <ac:chgData name="Dawn Spreadbury" userId="3acdeed0-3ea8-4800-8ae5-e4e8c3b5a203" providerId="ADAL" clId="{08FFA486-42B4-4B84-86CE-357347A5F334}" dt="2025-10-07T11:38:08.002" v="228" actId="1076"/>
          <ac:picMkLst>
            <pc:docMk/>
            <pc:sldMk cId="3645227960" sldId="278"/>
            <ac:picMk id="42" creationId="{72B3B80D-0252-A5C1-6C66-47E9A6D268B0}"/>
          </ac:picMkLst>
        </pc:picChg>
      </pc:sldChg>
    </pc:docChg>
  </pc:docChgLst>
  <pc:docChgLst>
    <pc:chgData name="Susan Lane" userId="0daeaf81-6ff1-4178-864e-37fc70bf2fe6" providerId="ADAL" clId="{44F9C28B-196C-4CF8-BCB7-6378E1DF06D9}"/>
    <pc:docChg chg="modSld">
      <pc:chgData name="Susan Lane" userId="0daeaf81-6ff1-4178-864e-37fc70bf2fe6" providerId="ADAL" clId="{44F9C28B-196C-4CF8-BCB7-6378E1DF06D9}" dt="2025-10-13T12:55:37.920" v="18" actId="6549"/>
      <pc:docMkLst>
        <pc:docMk/>
      </pc:docMkLst>
      <pc:sldChg chg="modSp mod">
        <pc:chgData name="Susan Lane" userId="0daeaf81-6ff1-4178-864e-37fc70bf2fe6" providerId="ADAL" clId="{44F9C28B-196C-4CF8-BCB7-6378E1DF06D9}" dt="2025-10-13T12:55:37.920" v="18" actId="6549"/>
        <pc:sldMkLst>
          <pc:docMk/>
          <pc:sldMk cId="3645227960" sldId="278"/>
        </pc:sldMkLst>
        <pc:graphicFrameChg chg="modGraphic">
          <ac:chgData name="Susan Lane" userId="0daeaf81-6ff1-4178-864e-37fc70bf2fe6" providerId="ADAL" clId="{44F9C28B-196C-4CF8-BCB7-6378E1DF06D9}" dt="2025-10-13T12:55:02.574" v="7" actId="20577"/>
          <ac:graphicFrameMkLst>
            <pc:docMk/>
            <pc:sldMk cId="3645227960" sldId="278"/>
            <ac:graphicFrameMk id="25" creationId="{DA1D3096-89C5-84A9-25C8-FEFF9FFA4FD4}"/>
          </ac:graphicFrameMkLst>
        </pc:graphicFrameChg>
        <pc:graphicFrameChg chg="modGraphic">
          <ac:chgData name="Susan Lane" userId="0daeaf81-6ff1-4178-864e-37fc70bf2fe6" providerId="ADAL" clId="{44F9C28B-196C-4CF8-BCB7-6378E1DF06D9}" dt="2025-10-13T12:55:37.920" v="18" actId="6549"/>
          <ac:graphicFrameMkLst>
            <pc:docMk/>
            <pc:sldMk cId="3645227960" sldId="278"/>
            <ac:graphicFrameMk id="26" creationId="{32918E1A-0051-F69A-B705-D1AB74C9850D}"/>
          </ac:graphicFrameMkLst>
        </pc:graphicFrameChg>
        <pc:graphicFrameChg chg="modGraphic">
          <ac:chgData name="Susan Lane" userId="0daeaf81-6ff1-4178-864e-37fc70bf2fe6" providerId="ADAL" clId="{44F9C28B-196C-4CF8-BCB7-6378E1DF06D9}" dt="2025-10-13T12:55:21.043" v="17" actId="20577"/>
          <ac:graphicFrameMkLst>
            <pc:docMk/>
            <pc:sldMk cId="3645227960" sldId="278"/>
            <ac:graphicFrameMk id="31" creationId="{7F5CFB0F-83A2-2CCF-0F82-F3CDAC3EB87D}"/>
          </ac:graphicFrameMkLst>
        </pc:graphicFrameChg>
        <pc:picChg chg="mod">
          <ac:chgData name="Susan Lane" userId="0daeaf81-6ff1-4178-864e-37fc70bf2fe6" providerId="ADAL" clId="{44F9C28B-196C-4CF8-BCB7-6378E1DF06D9}" dt="2025-10-13T12:53:08.806" v="1" actId="1076"/>
          <ac:picMkLst>
            <pc:docMk/>
            <pc:sldMk cId="3645227960" sldId="278"/>
            <ac:picMk id="29" creationId="{08B432B8-BC51-6D06-FE67-E82CED5200E7}"/>
          </ac:picMkLst>
        </pc:picChg>
        <pc:picChg chg="mod">
          <ac:chgData name="Susan Lane" userId="0daeaf81-6ff1-4178-864e-37fc70bf2fe6" providerId="ADAL" clId="{44F9C28B-196C-4CF8-BCB7-6378E1DF06D9}" dt="2025-10-13T12:52:42.659" v="0" actId="14100"/>
          <ac:picMkLst>
            <pc:docMk/>
            <pc:sldMk cId="3645227960" sldId="278"/>
            <ac:picMk id="32" creationId="{F573CEFB-E44C-2101-4881-18914E03984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136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8136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8135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8135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art, treemap chart&#10;&#10;Description automatically generated">
            <a:extLst>
              <a:ext uri="{FF2B5EF4-FFF2-40B4-BE49-F238E27FC236}">
                <a16:creationId xmlns:a16="http://schemas.microsoft.com/office/drawing/2014/main" id="{B2D26771-4F57-199F-2CD9-C54C7FD30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575"/>
            <a:ext cx="9905999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473209" y="608806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182EB3-1E36-8C6A-4591-B45BE21148DA}"/>
              </a:ext>
            </a:extLst>
          </p:cNvPr>
          <p:cNvSpPr txBox="1"/>
          <p:nvPr/>
        </p:nvSpPr>
        <p:spPr>
          <a:xfrm>
            <a:off x="1467863" y="958415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3E04FD-A0DE-3B88-B28E-BFCD10B179A4}"/>
              </a:ext>
            </a:extLst>
          </p:cNvPr>
          <p:cNvSpPr txBox="1"/>
          <p:nvPr/>
        </p:nvSpPr>
        <p:spPr>
          <a:xfrm>
            <a:off x="1467863" y="1541321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DD66A0-4F2F-86EE-62DC-3D8B5C5B0E18}"/>
              </a:ext>
            </a:extLst>
          </p:cNvPr>
          <p:cNvSpPr txBox="1"/>
          <p:nvPr/>
        </p:nvSpPr>
        <p:spPr>
          <a:xfrm>
            <a:off x="1469931" y="1803506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72A144E-162B-760C-7E9E-B3DBEC9963B0}"/>
              </a:ext>
            </a:extLst>
          </p:cNvPr>
          <p:cNvSpPr txBox="1"/>
          <p:nvPr/>
        </p:nvSpPr>
        <p:spPr>
          <a:xfrm>
            <a:off x="1503296" y="2234321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AC58BF0-EA9A-9B55-D616-8918923E89ED}"/>
              </a:ext>
            </a:extLst>
          </p:cNvPr>
          <p:cNvSpPr txBox="1"/>
          <p:nvPr/>
        </p:nvSpPr>
        <p:spPr>
          <a:xfrm>
            <a:off x="1485614" y="2522808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7DF07C4-B4F7-7715-BEB0-F6831FD6798C}"/>
              </a:ext>
            </a:extLst>
          </p:cNvPr>
          <p:cNvSpPr txBox="1"/>
          <p:nvPr/>
        </p:nvSpPr>
        <p:spPr>
          <a:xfrm>
            <a:off x="1489945" y="3150200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8F4D077-3496-4BCF-AF77-5C9CB7887ECF}"/>
              </a:ext>
            </a:extLst>
          </p:cNvPr>
          <p:cNvSpPr txBox="1"/>
          <p:nvPr/>
        </p:nvSpPr>
        <p:spPr>
          <a:xfrm>
            <a:off x="1499777" y="3456644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EAFEA55-FF61-E79B-913D-F6550F79E79D}"/>
              </a:ext>
            </a:extLst>
          </p:cNvPr>
          <p:cNvSpPr txBox="1"/>
          <p:nvPr/>
        </p:nvSpPr>
        <p:spPr>
          <a:xfrm>
            <a:off x="1495107" y="3878142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ACA3064-8CA6-85DD-AF02-5CAC490BBE4B}"/>
              </a:ext>
            </a:extLst>
          </p:cNvPr>
          <p:cNvSpPr txBox="1"/>
          <p:nvPr/>
        </p:nvSpPr>
        <p:spPr>
          <a:xfrm>
            <a:off x="1499777" y="4184446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C1A814B-39A3-5B40-9073-C2E8EB696279}"/>
              </a:ext>
            </a:extLst>
          </p:cNvPr>
          <p:cNvSpPr txBox="1"/>
          <p:nvPr/>
        </p:nvSpPr>
        <p:spPr>
          <a:xfrm>
            <a:off x="1542598" y="4776295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58B6A03-0949-134C-381A-8D7968B19A6F}"/>
              </a:ext>
            </a:extLst>
          </p:cNvPr>
          <p:cNvSpPr txBox="1"/>
          <p:nvPr/>
        </p:nvSpPr>
        <p:spPr>
          <a:xfrm>
            <a:off x="1503296" y="5055915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C7877531-7693-BB23-32CC-405EED833FE9}"/>
              </a:ext>
            </a:extLst>
          </p:cNvPr>
          <p:cNvCxnSpPr/>
          <p:nvPr/>
        </p:nvCxnSpPr>
        <p:spPr>
          <a:xfrm>
            <a:off x="2768232" y="131669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E317A356-7DF1-7337-8417-E1DD6BA15A4F}"/>
              </a:ext>
            </a:extLst>
          </p:cNvPr>
          <p:cNvCxnSpPr/>
          <p:nvPr/>
        </p:nvCxnSpPr>
        <p:spPr>
          <a:xfrm>
            <a:off x="2769566" y="174785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5DB491F4-42D1-D4C4-B005-CFC411E76248}"/>
              </a:ext>
            </a:extLst>
          </p:cNvPr>
          <p:cNvCxnSpPr/>
          <p:nvPr/>
        </p:nvCxnSpPr>
        <p:spPr>
          <a:xfrm>
            <a:off x="4206818" y="92790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835429D7-0F0F-199E-356B-F6F5D4EB3A21}"/>
              </a:ext>
            </a:extLst>
          </p:cNvPr>
          <p:cNvCxnSpPr/>
          <p:nvPr/>
        </p:nvCxnSpPr>
        <p:spPr>
          <a:xfrm>
            <a:off x="4247445" y="131669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BAE0AD96-50C6-1F3F-79A7-424165F3BCA1}"/>
              </a:ext>
            </a:extLst>
          </p:cNvPr>
          <p:cNvCxnSpPr/>
          <p:nvPr/>
        </p:nvCxnSpPr>
        <p:spPr>
          <a:xfrm>
            <a:off x="4232210" y="174522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86AA8CC6-2552-25E8-904B-B93529576AC2}"/>
              </a:ext>
            </a:extLst>
          </p:cNvPr>
          <p:cNvCxnSpPr/>
          <p:nvPr/>
        </p:nvCxnSpPr>
        <p:spPr>
          <a:xfrm>
            <a:off x="5606262" y="92759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D2E1A52-DD5C-5D54-D616-03FEF54EA313}"/>
              </a:ext>
            </a:extLst>
          </p:cNvPr>
          <p:cNvCxnSpPr/>
          <p:nvPr/>
        </p:nvCxnSpPr>
        <p:spPr>
          <a:xfrm>
            <a:off x="5621072" y="133358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2E99DD84-583D-9FBB-F222-04372B8AF953}"/>
              </a:ext>
            </a:extLst>
          </p:cNvPr>
          <p:cNvCxnSpPr/>
          <p:nvPr/>
        </p:nvCxnSpPr>
        <p:spPr>
          <a:xfrm>
            <a:off x="5644618" y="174016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D934FEF5-D47A-93AF-1726-21BDC4335639}"/>
              </a:ext>
            </a:extLst>
          </p:cNvPr>
          <p:cNvCxnSpPr/>
          <p:nvPr/>
        </p:nvCxnSpPr>
        <p:spPr>
          <a:xfrm>
            <a:off x="7030558" y="134214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E1693AC1-DAA5-C3F1-5C5E-FE927D116E5B}"/>
              </a:ext>
            </a:extLst>
          </p:cNvPr>
          <p:cNvCxnSpPr/>
          <p:nvPr/>
        </p:nvCxnSpPr>
        <p:spPr>
          <a:xfrm>
            <a:off x="7035232" y="174389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C487E28F-B62C-923C-0D13-05CD85098373}"/>
              </a:ext>
            </a:extLst>
          </p:cNvPr>
          <p:cNvCxnSpPr/>
          <p:nvPr/>
        </p:nvCxnSpPr>
        <p:spPr>
          <a:xfrm>
            <a:off x="8495933" y="92899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3F985327-456E-6757-6864-1AD6E7B6A48E}"/>
              </a:ext>
            </a:extLst>
          </p:cNvPr>
          <p:cNvCxnSpPr/>
          <p:nvPr/>
        </p:nvCxnSpPr>
        <p:spPr>
          <a:xfrm>
            <a:off x="8466494" y="133721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3AFC976F-69DA-99C4-CF50-EF9EF43BBDDF}"/>
              </a:ext>
            </a:extLst>
          </p:cNvPr>
          <p:cNvCxnSpPr/>
          <p:nvPr/>
        </p:nvCxnSpPr>
        <p:spPr>
          <a:xfrm>
            <a:off x="8492382" y="173861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4A38BFD9-C382-8268-EC1E-C913FD3809AC}"/>
              </a:ext>
            </a:extLst>
          </p:cNvPr>
          <p:cNvCxnSpPr/>
          <p:nvPr/>
        </p:nvCxnSpPr>
        <p:spPr>
          <a:xfrm>
            <a:off x="2774816" y="314363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7DDCA812-8DCE-BD78-50B0-5F8EC6CA78EE}"/>
              </a:ext>
            </a:extLst>
          </p:cNvPr>
          <p:cNvCxnSpPr/>
          <p:nvPr/>
        </p:nvCxnSpPr>
        <p:spPr>
          <a:xfrm>
            <a:off x="2774815" y="341671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1568BBB1-A334-E12E-82E4-0C249DE49C33}"/>
              </a:ext>
            </a:extLst>
          </p:cNvPr>
          <p:cNvCxnSpPr/>
          <p:nvPr/>
        </p:nvCxnSpPr>
        <p:spPr>
          <a:xfrm>
            <a:off x="4226454" y="290329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48BFCA59-C5B9-C62E-4E9E-095E51B91128}"/>
              </a:ext>
            </a:extLst>
          </p:cNvPr>
          <p:cNvCxnSpPr/>
          <p:nvPr/>
        </p:nvCxnSpPr>
        <p:spPr>
          <a:xfrm>
            <a:off x="4193921" y="315296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66B9BC54-C020-5DBD-2CA5-18B8AE1D7E26}"/>
              </a:ext>
            </a:extLst>
          </p:cNvPr>
          <p:cNvCxnSpPr/>
          <p:nvPr/>
        </p:nvCxnSpPr>
        <p:spPr>
          <a:xfrm>
            <a:off x="5585621" y="293195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1BDC6BB1-B0B8-3E70-98BF-14089BE0CC71}"/>
              </a:ext>
            </a:extLst>
          </p:cNvPr>
          <p:cNvCxnSpPr/>
          <p:nvPr/>
        </p:nvCxnSpPr>
        <p:spPr>
          <a:xfrm>
            <a:off x="5574640" y="315017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8F062860-0424-7D72-7126-2586C686BDBA}"/>
              </a:ext>
            </a:extLst>
          </p:cNvPr>
          <p:cNvCxnSpPr/>
          <p:nvPr/>
        </p:nvCxnSpPr>
        <p:spPr>
          <a:xfrm>
            <a:off x="6958210" y="315695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FCD09734-D896-12BA-BD47-18CB6A64FB43}"/>
              </a:ext>
            </a:extLst>
          </p:cNvPr>
          <p:cNvCxnSpPr/>
          <p:nvPr/>
        </p:nvCxnSpPr>
        <p:spPr>
          <a:xfrm>
            <a:off x="6981674" y="293701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739AC067-511C-6FA7-73BC-482EF98661C8}"/>
              </a:ext>
            </a:extLst>
          </p:cNvPr>
          <p:cNvCxnSpPr/>
          <p:nvPr/>
        </p:nvCxnSpPr>
        <p:spPr>
          <a:xfrm>
            <a:off x="8497689" y="296077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491CDF26-1C25-D1F8-9115-9633B2966E48}"/>
              </a:ext>
            </a:extLst>
          </p:cNvPr>
          <p:cNvCxnSpPr/>
          <p:nvPr/>
        </p:nvCxnSpPr>
        <p:spPr>
          <a:xfrm>
            <a:off x="8492382" y="315871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4B4154F1-CA7C-909F-FB68-235772EBBC67}"/>
              </a:ext>
            </a:extLst>
          </p:cNvPr>
          <p:cNvCxnSpPr/>
          <p:nvPr/>
        </p:nvCxnSpPr>
        <p:spPr>
          <a:xfrm>
            <a:off x="2757599" y="413327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B8C65A25-6D83-9A6D-D692-7854EC91C046}"/>
              </a:ext>
            </a:extLst>
          </p:cNvPr>
          <p:cNvCxnSpPr/>
          <p:nvPr/>
        </p:nvCxnSpPr>
        <p:spPr>
          <a:xfrm>
            <a:off x="2747929" y="455675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8F1C2EBD-FE7D-5C02-F396-3EC77E0A60D0}"/>
              </a:ext>
            </a:extLst>
          </p:cNvPr>
          <p:cNvCxnSpPr/>
          <p:nvPr/>
        </p:nvCxnSpPr>
        <p:spPr>
          <a:xfrm>
            <a:off x="2760612" y="478261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DD1B0797-78BB-2863-4AFE-CD4B53E89CCA}"/>
              </a:ext>
            </a:extLst>
          </p:cNvPr>
          <p:cNvCxnSpPr/>
          <p:nvPr/>
        </p:nvCxnSpPr>
        <p:spPr>
          <a:xfrm>
            <a:off x="4190567" y="409775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62235E3E-400E-521B-1D3B-6BEB0891BE0F}"/>
              </a:ext>
            </a:extLst>
          </p:cNvPr>
          <p:cNvCxnSpPr/>
          <p:nvPr/>
        </p:nvCxnSpPr>
        <p:spPr>
          <a:xfrm>
            <a:off x="4226454" y="455675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5C308EEE-88DF-E250-6F68-B408997C5F28}"/>
              </a:ext>
            </a:extLst>
          </p:cNvPr>
          <p:cNvCxnSpPr/>
          <p:nvPr/>
        </p:nvCxnSpPr>
        <p:spPr>
          <a:xfrm>
            <a:off x="4208641" y="477809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B13587AC-A3A8-A8B5-49E0-E4A3B8AE5404}"/>
              </a:ext>
            </a:extLst>
          </p:cNvPr>
          <p:cNvCxnSpPr/>
          <p:nvPr/>
        </p:nvCxnSpPr>
        <p:spPr>
          <a:xfrm>
            <a:off x="5541764" y="410510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331D928A-89B0-A913-C387-C3B1AE7C6EC6}"/>
              </a:ext>
            </a:extLst>
          </p:cNvPr>
          <p:cNvCxnSpPr/>
          <p:nvPr/>
        </p:nvCxnSpPr>
        <p:spPr>
          <a:xfrm>
            <a:off x="5613084" y="453537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0EF5B6C1-FB9B-86E5-797E-38BF679E0FB4}"/>
              </a:ext>
            </a:extLst>
          </p:cNvPr>
          <p:cNvCxnSpPr/>
          <p:nvPr/>
        </p:nvCxnSpPr>
        <p:spPr>
          <a:xfrm>
            <a:off x="5613086" y="477982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49AB3254-D6D1-32E2-04D8-3A928AFF81BA}"/>
              </a:ext>
            </a:extLst>
          </p:cNvPr>
          <p:cNvCxnSpPr/>
          <p:nvPr/>
        </p:nvCxnSpPr>
        <p:spPr>
          <a:xfrm>
            <a:off x="6987206" y="477055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12D3027F-14AD-2E9B-1DFE-E98270AA88C2}"/>
              </a:ext>
            </a:extLst>
          </p:cNvPr>
          <p:cNvCxnSpPr/>
          <p:nvPr/>
        </p:nvCxnSpPr>
        <p:spPr>
          <a:xfrm>
            <a:off x="6998754" y="453537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526BB6C1-0EEF-1937-3D67-A4F116CBE0B5}"/>
              </a:ext>
            </a:extLst>
          </p:cNvPr>
          <p:cNvCxnSpPr/>
          <p:nvPr/>
        </p:nvCxnSpPr>
        <p:spPr>
          <a:xfrm>
            <a:off x="8512899" y="412575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E778BF73-0C1A-C2A7-A0D6-03AD49556091}"/>
              </a:ext>
            </a:extLst>
          </p:cNvPr>
          <p:cNvCxnSpPr/>
          <p:nvPr/>
        </p:nvCxnSpPr>
        <p:spPr>
          <a:xfrm>
            <a:off x="8491213" y="457579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1961A2D8-4E45-747B-1D8A-F30E3D56D7DF}"/>
              </a:ext>
            </a:extLst>
          </p:cNvPr>
          <p:cNvCxnSpPr/>
          <p:nvPr/>
        </p:nvCxnSpPr>
        <p:spPr>
          <a:xfrm>
            <a:off x="8497027" y="498926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52EC62E-9DD2-3BEF-CC0E-0411E6E8423D}"/>
              </a:ext>
            </a:extLst>
          </p:cNvPr>
          <p:cNvSpPr txBox="1"/>
          <p:nvPr/>
        </p:nvSpPr>
        <p:spPr>
          <a:xfrm>
            <a:off x="261258" y="35575"/>
            <a:ext cx="14147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3 Choice Menu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Autumn Winter 2025 2026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79C8BD0-426B-7DD9-E593-D2DD95357199}"/>
              </a:ext>
            </a:extLst>
          </p:cNvPr>
          <p:cNvCxnSpPr/>
          <p:nvPr/>
        </p:nvCxnSpPr>
        <p:spPr>
          <a:xfrm>
            <a:off x="7028594" y="92794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B9EAF5-A8AA-0CAB-2FCC-E3D001A83DE4}"/>
              </a:ext>
            </a:extLst>
          </p:cNvPr>
          <p:cNvCxnSpPr/>
          <p:nvPr/>
        </p:nvCxnSpPr>
        <p:spPr>
          <a:xfrm>
            <a:off x="2782207" y="258534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A72011-070E-2D07-91DB-88B0B7E522EF}"/>
              </a:ext>
            </a:extLst>
          </p:cNvPr>
          <p:cNvCxnSpPr/>
          <p:nvPr/>
        </p:nvCxnSpPr>
        <p:spPr>
          <a:xfrm>
            <a:off x="4189590" y="256807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A72B228-D931-6512-ADB9-019377F38E70}"/>
              </a:ext>
            </a:extLst>
          </p:cNvPr>
          <p:cNvCxnSpPr/>
          <p:nvPr/>
        </p:nvCxnSpPr>
        <p:spPr>
          <a:xfrm>
            <a:off x="5606262" y="251214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BEFCA15-2C05-432B-9D8F-68D5CE6434B8}"/>
              </a:ext>
            </a:extLst>
          </p:cNvPr>
          <p:cNvCxnSpPr/>
          <p:nvPr/>
        </p:nvCxnSpPr>
        <p:spPr>
          <a:xfrm>
            <a:off x="8512899" y="263706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07E7303-DE10-112C-9133-EF73D78941F8}"/>
              </a:ext>
            </a:extLst>
          </p:cNvPr>
          <p:cNvCxnSpPr/>
          <p:nvPr/>
        </p:nvCxnSpPr>
        <p:spPr>
          <a:xfrm>
            <a:off x="6981675" y="254216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3AE17C-5654-DCCB-17CB-D648A334F73E}"/>
              </a:ext>
            </a:extLst>
          </p:cNvPr>
          <p:cNvCxnSpPr/>
          <p:nvPr/>
        </p:nvCxnSpPr>
        <p:spPr>
          <a:xfrm>
            <a:off x="7028594" y="415144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C7C44BD-67CF-5735-4BDF-C25A7AAC8A24}"/>
              </a:ext>
            </a:extLst>
          </p:cNvPr>
          <p:cNvCxnSpPr/>
          <p:nvPr/>
        </p:nvCxnSpPr>
        <p:spPr>
          <a:xfrm>
            <a:off x="2774819" y="90919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D2D5A464-F2ED-B91C-443D-13F3CDC71363}"/>
              </a:ext>
            </a:extLst>
          </p:cNvPr>
          <p:cNvSpPr txBox="1"/>
          <p:nvPr/>
        </p:nvSpPr>
        <p:spPr>
          <a:xfrm>
            <a:off x="1480082" y="1275160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Three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B0C7989A-8D92-F1F2-F215-0C2C3CC0B33C}"/>
              </a:ext>
            </a:extLst>
          </p:cNvPr>
          <p:cNvCxnSpPr/>
          <p:nvPr/>
        </p:nvCxnSpPr>
        <p:spPr>
          <a:xfrm>
            <a:off x="2747929" y="152512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F9147ED-81DB-97E3-5598-17C266130EC2}"/>
              </a:ext>
            </a:extLst>
          </p:cNvPr>
          <p:cNvCxnSpPr/>
          <p:nvPr/>
        </p:nvCxnSpPr>
        <p:spPr>
          <a:xfrm>
            <a:off x="4226454" y="148290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09A7AE17-9292-0752-963D-14DA7EC9CB53}"/>
              </a:ext>
            </a:extLst>
          </p:cNvPr>
          <p:cNvCxnSpPr/>
          <p:nvPr/>
        </p:nvCxnSpPr>
        <p:spPr>
          <a:xfrm>
            <a:off x="5629860" y="153005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F68E5609-4D04-BA19-7CBC-78C9F93AA4FB}"/>
              </a:ext>
            </a:extLst>
          </p:cNvPr>
          <p:cNvCxnSpPr/>
          <p:nvPr/>
        </p:nvCxnSpPr>
        <p:spPr>
          <a:xfrm>
            <a:off x="7035232" y="153005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2A82C9F1-A43C-4E5A-AD60-C8489D3C03AF}"/>
              </a:ext>
            </a:extLst>
          </p:cNvPr>
          <p:cNvCxnSpPr/>
          <p:nvPr/>
        </p:nvCxnSpPr>
        <p:spPr>
          <a:xfrm>
            <a:off x="8543282" y="153424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9184FA2-DB4D-185C-A102-15532179C594}"/>
              </a:ext>
            </a:extLst>
          </p:cNvPr>
          <p:cNvCxnSpPr/>
          <p:nvPr/>
        </p:nvCxnSpPr>
        <p:spPr>
          <a:xfrm>
            <a:off x="2774815" y="291054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00C622C5-B245-5FF5-072E-DA4B126A2DE9}"/>
              </a:ext>
            </a:extLst>
          </p:cNvPr>
          <p:cNvCxnSpPr/>
          <p:nvPr/>
        </p:nvCxnSpPr>
        <p:spPr>
          <a:xfrm>
            <a:off x="4193920" y="340587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09D1690-4040-F772-5CC2-9AE3FE80D56F}"/>
              </a:ext>
            </a:extLst>
          </p:cNvPr>
          <p:cNvCxnSpPr/>
          <p:nvPr/>
        </p:nvCxnSpPr>
        <p:spPr>
          <a:xfrm>
            <a:off x="5605535" y="342601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F1296E3-CD48-3B08-67F7-C99C2D4D5316}"/>
              </a:ext>
            </a:extLst>
          </p:cNvPr>
          <p:cNvCxnSpPr/>
          <p:nvPr/>
        </p:nvCxnSpPr>
        <p:spPr>
          <a:xfrm>
            <a:off x="6981674" y="340443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B81419A-23A3-4D36-681D-7DB83EB3DFC3}"/>
              </a:ext>
            </a:extLst>
          </p:cNvPr>
          <p:cNvCxnSpPr/>
          <p:nvPr/>
        </p:nvCxnSpPr>
        <p:spPr>
          <a:xfrm>
            <a:off x="8491214" y="339932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9B3691A5-6045-54C3-59F6-5B453BE2D625}"/>
              </a:ext>
            </a:extLst>
          </p:cNvPr>
          <p:cNvCxnSpPr/>
          <p:nvPr/>
        </p:nvCxnSpPr>
        <p:spPr>
          <a:xfrm>
            <a:off x="8512899" y="477189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0A217B37-74F2-C3C3-C344-D0AD3824686B}"/>
              </a:ext>
            </a:extLst>
          </p:cNvPr>
          <p:cNvCxnSpPr/>
          <p:nvPr/>
        </p:nvCxnSpPr>
        <p:spPr>
          <a:xfrm>
            <a:off x="7011658" y="478226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C418FC26-1A70-1760-73C1-83F12860224F}"/>
              </a:ext>
            </a:extLst>
          </p:cNvPr>
          <p:cNvCxnSpPr/>
          <p:nvPr/>
        </p:nvCxnSpPr>
        <p:spPr>
          <a:xfrm>
            <a:off x="5613085" y="498817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E482FBC4-B6C0-4205-B980-F13B7EE61795}"/>
              </a:ext>
            </a:extLst>
          </p:cNvPr>
          <p:cNvCxnSpPr/>
          <p:nvPr/>
        </p:nvCxnSpPr>
        <p:spPr>
          <a:xfrm>
            <a:off x="7011658" y="498609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8B1FA6D6-7B18-BDE3-742F-0262E46F02B7}"/>
              </a:ext>
            </a:extLst>
          </p:cNvPr>
          <p:cNvCxnSpPr/>
          <p:nvPr/>
        </p:nvCxnSpPr>
        <p:spPr>
          <a:xfrm>
            <a:off x="4208641" y="499235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6D91E191-FACE-6EBF-449C-56BA1A5E77E0}"/>
              </a:ext>
            </a:extLst>
          </p:cNvPr>
          <p:cNvCxnSpPr/>
          <p:nvPr/>
        </p:nvCxnSpPr>
        <p:spPr>
          <a:xfrm>
            <a:off x="2782206" y="503236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B408A819-D996-FD11-518D-7B5C5FC2005C}"/>
              </a:ext>
            </a:extLst>
          </p:cNvPr>
          <p:cNvSpPr txBox="1"/>
          <p:nvPr/>
        </p:nvSpPr>
        <p:spPr>
          <a:xfrm>
            <a:off x="1540380" y="4505850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Option Three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806000D5-1E54-63DA-73C9-02DB3DDEDEA8}"/>
              </a:ext>
            </a:extLst>
          </p:cNvPr>
          <p:cNvSpPr txBox="1"/>
          <p:nvPr/>
        </p:nvSpPr>
        <p:spPr>
          <a:xfrm>
            <a:off x="362240" y="2396169"/>
            <a:ext cx="9806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35621665-F685-1F23-6963-E1CD2166EAA3}"/>
              </a:ext>
            </a:extLst>
          </p:cNvPr>
          <p:cNvSpPr txBox="1"/>
          <p:nvPr/>
        </p:nvSpPr>
        <p:spPr>
          <a:xfrm>
            <a:off x="408265" y="4031022"/>
            <a:ext cx="9806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BD393BC8-D0DD-510F-61C3-677AB606857B}"/>
              </a:ext>
            </a:extLst>
          </p:cNvPr>
          <p:cNvSpPr txBox="1"/>
          <p:nvPr/>
        </p:nvSpPr>
        <p:spPr>
          <a:xfrm>
            <a:off x="1845066" y="5471959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072B676D-15CC-A734-7692-FE612B29C7D8}"/>
              </a:ext>
            </a:extLst>
          </p:cNvPr>
          <p:cNvSpPr txBox="1"/>
          <p:nvPr/>
        </p:nvSpPr>
        <p:spPr>
          <a:xfrm>
            <a:off x="4363215" y="5445819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527E25AF-E74E-97CA-CD6E-ACB7E6F5F6A7}"/>
              </a:ext>
            </a:extLst>
          </p:cNvPr>
          <p:cNvSpPr txBox="1"/>
          <p:nvPr/>
        </p:nvSpPr>
        <p:spPr>
          <a:xfrm>
            <a:off x="5390666" y="5445819"/>
            <a:ext cx="110309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389E2A90-B46A-9209-8B8E-61CF965C4CAA}"/>
              </a:ext>
            </a:extLst>
          </p:cNvPr>
          <p:cNvSpPr txBox="1"/>
          <p:nvPr/>
        </p:nvSpPr>
        <p:spPr>
          <a:xfrm>
            <a:off x="3148377" y="5440901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pic>
        <p:nvPicPr>
          <p:cNvPr id="168" name="Picture 167" descr="A close up of a logo&#10;&#10;Description automatically generated">
            <a:extLst>
              <a:ext uri="{FF2B5EF4-FFF2-40B4-BE49-F238E27FC236}">
                <a16:creationId xmlns:a16="http://schemas.microsoft.com/office/drawing/2014/main" id="{47A89308-DE8E-49D2-92BD-4D2C644AD4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040650" y="5446381"/>
            <a:ext cx="222377" cy="220668"/>
          </a:xfrm>
          <a:prstGeom prst="rect">
            <a:avLst/>
          </a:prstGeom>
        </p:spPr>
      </p:pic>
      <p:pic>
        <p:nvPicPr>
          <p:cNvPr id="169" name="Picture 168" descr="A picture containing shape&#10;&#10;Description automatically generated">
            <a:extLst>
              <a:ext uri="{FF2B5EF4-FFF2-40B4-BE49-F238E27FC236}">
                <a16:creationId xmlns:a16="http://schemas.microsoft.com/office/drawing/2014/main" id="{A3EC5997-B9AA-82C3-647C-C920A7113B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306" y="5443977"/>
            <a:ext cx="231314" cy="200055"/>
          </a:xfrm>
          <a:prstGeom prst="rect">
            <a:avLst/>
          </a:prstGeom>
        </p:spPr>
      </p:pic>
      <p:pic>
        <p:nvPicPr>
          <p:cNvPr id="170" name="Picture 169" descr="A picture containing object&#10;&#10;Description automatically generated">
            <a:extLst>
              <a:ext uri="{FF2B5EF4-FFF2-40B4-BE49-F238E27FC236}">
                <a16:creationId xmlns:a16="http://schemas.microsoft.com/office/drawing/2014/main" id="{F38943CD-533B-57ED-704D-8AD7FC5A45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72" y="5488783"/>
            <a:ext cx="202846" cy="116442"/>
          </a:xfrm>
          <a:prstGeom prst="rect">
            <a:avLst/>
          </a:prstGeom>
        </p:spPr>
      </p:pic>
      <p:sp>
        <p:nvSpPr>
          <p:cNvPr id="172" name="TextBox 171">
            <a:extLst>
              <a:ext uri="{FF2B5EF4-FFF2-40B4-BE49-F238E27FC236}">
                <a16:creationId xmlns:a16="http://schemas.microsoft.com/office/drawing/2014/main" id="{2F4FA1CD-6233-AC97-DE96-1B8E87FDDDFD}"/>
              </a:ext>
            </a:extLst>
          </p:cNvPr>
          <p:cNvSpPr txBox="1"/>
          <p:nvPr/>
        </p:nvSpPr>
        <p:spPr>
          <a:xfrm>
            <a:off x="1490112" y="2870670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Three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1F7AE7-BCAE-8025-6811-A15F1A188FDE}"/>
              </a:ext>
            </a:extLst>
          </p:cNvPr>
          <p:cNvSpPr txBox="1"/>
          <p:nvPr/>
        </p:nvSpPr>
        <p:spPr>
          <a:xfrm>
            <a:off x="586934" y="5758096"/>
            <a:ext cx="6371276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</a:t>
            </a:r>
          </a:p>
        </p:txBody>
      </p:sp>
      <p:grpSp>
        <p:nvGrpSpPr>
          <p:cNvPr id="4" name="Group 7">
            <a:extLst>
              <a:ext uri="{FF2B5EF4-FFF2-40B4-BE49-F238E27FC236}">
                <a16:creationId xmlns:a16="http://schemas.microsoft.com/office/drawing/2014/main" id="{2E89FF82-1E96-A586-962D-C08F2415B72E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54E5DF9F-7A29-6463-3496-C9B5C0189F63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920B9D64-6052-7835-935B-39305CF9143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3" name="Group 10">
              <a:extLst>
                <a:ext uri="{FF2B5EF4-FFF2-40B4-BE49-F238E27FC236}">
                  <a16:creationId xmlns:a16="http://schemas.microsoft.com/office/drawing/2014/main" id="{77CE3AC8-B3CE-D9FC-B145-336DCA44B3E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3E1275EC-46D8-BC53-C557-09888171E9F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DDAC53F4-C04A-1210-543A-36CFDBFB568D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5" name="Group 13">
              <a:extLst>
                <a:ext uri="{FF2B5EF4-FFF2-40B4-BE49-F238E27FC236}">
                  <a16:creationId xmlns:a16="http://schemas.microsoft.com/office/drawing/2014/main" id="{73C5A0A8-7C7B-4810-1E27-AE6C4A10AD14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7" name="Freeform 14">
                <a:extLst>
                  <a:ext uri="{FF2B5EF4-FFF2-40B4-BE49-F238E27FC236}">
                    <a16:creationId xmlns:a16="http://schemas.microsoft.com/office/drawing/2014/main" id="{320583B4-8E71-3E7E-3CCE-69813AC04E1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TextBox 15">
                <a:extLst>
                  <a:ext uri="{FF2B5EF4-FFF2-40B4-BE49-F238E27FC236}">
                    <a16:creationId xmlns:a16="http://schemas.microsoft.com/office/drawing/2014/main" id="{878F5A45-AC89-9DE9-8B05-D4D8CD592583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A1D3096-89C5-84A9-25C8-FEFF9FFA4F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444063"/>
              </p:ext>
            </p:extLst>
          </p:nvPr>
        </p:nvGraphicFramePr>
        <p:xfrm>
          <a:off x="2287792" y="154197"/>
          <a:ext cx="7436380" cy="219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7276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87276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87276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8727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87276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1392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700" b="1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or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Salmon Fishfingers with Chips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6098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Autumn Vegetable Lasagne</a:t>
                      </a:r>
                    </a:p>
                    <a:p>
                      <a:pPr algn="ctr"/>
                      <a:endParaRPr lang="en-GB" sz="70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Beetroot and Lentil Burger in a Bun with Potato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latin typeface="Century Gothic"/>
                        </a:rPr>
                        <a:t>Vegetarian Wellington with Roast Potatoes and Gravy</a:t>
                      </a:r>
                    </a:p>
                    <a:p>
                      <a:pPr algn="ctr"/>
                      <a:endParaRPr lang="en-GB" sz="70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700" dirty="0">
                          <a:latin typeface="Century Gothic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BBQ Vegan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with  tuna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with Beans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510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Apple crumb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Jelly and Mandarins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Syrup Sponge and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23672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00" b="0" dirty="0">
                        <a:latin typeface="Century Gothic"/>
                      </a:endParaRPr>
                    </a:p>
                    <a:p>
                      <a:pPr algn="ctr"/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32918E1A-0051-F69A-B705-D1AB74C98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217743"/>
              </p:ext>
            </p:extLst>
          </p:nvPr>
        </p:nvGraphicFramePr>
        <p:xfrm>
          <a:off x="2195342" y="1737325"/>
          <a:ext cx="7710658" cy="213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213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547771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30131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648492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54213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  <a:p>
                      <a:pPr algn="ctr"/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Quorn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Seasoned Potatoes</a:t>
                      </a:r>
                      <a:r>
                        <a:rPr lang="en-GB" sz="7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Sweetcorn Salsa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with  tuna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</a:p>
                    <a:p>
                      <a:pPr algn="ctr"/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with Beans</a:t>
                      </a:r>
                    </a:p>
                    <a:p>
                      <a:pPr algn="ctr"/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447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/>
                        </a:rPr>
                        <a:t>NEW </a:t>
                      </a:r>
                      <a:r>
                        <a:rPr lang="en-GB" sz="700" dirty="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Chocolate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7F5CFB0F-83A2-2CCF-0F82-F3CDAC3EB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821485"/>
              </p:ext>
            </p:extLst>
          </p:nvPr>
        </p:nvGraphicFramePr>
        <p:xfrm>
          <a:off x="2480471" y="3628222"/>
          <a:ext cx="7203495" cy="1826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699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40699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40699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40699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40699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Sausage with Roast Potatoes and Gravy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 with  tuna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algn="ctr"/>
                      <a:endParaRPr lang="en-GB" sz="70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All day vegetarian Breakfast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Beans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potatoes with Beans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/>
                        </a:rPr>
                        <a:t>NEW </a:t>
                      </a:r>
                      <a:r>
                        <a:rPr lang="en-GB" sz="700" dirty="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Cornflake Tart </a:t>
                      </a:r>
                    </a:p>
                    <a:p>
                      <a:pPr algn="ctr"/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28" name="Picture 27" descr="A picture containing object&#10;&#10;Description automatically generated">
            <a:extLst>
              <a:ext uri="{FF2B5EF4-FFF2-40B4-BE49-F238E27FC236}">
                <a16:creationId xmlns:a16="http://schemas.microsoft.com/office/drawing/2014/main" id="{84162355-D3D3-6147-A440-DDFB6DEA7B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251" y="2786853"/>
            <a:ext cx="202846" cy="116442"/>
          </a:xfrm>
          <a:prstGeom prst="rect">
            <a:avLst/>
          </a:prstGeom>
        </p:spPr>
      </p:pic>
      <p:pic>
        <p:nvPicPr>
          <p:cNvPr id="29" name="Picture 28" descr="A picture containing object&#10;&#10;Description automatically generated">
            <a:extLst>
              <a:ext uri="{FF2B5EF4-FFF2-40B4-BE49-F238E27FC236}">
                <a16:creationId xmlns:a16="http://schemas.microsoft.com/office/drawing/2014/main" id="{08B432B8-BC51-6D06-FE67-E82CED5200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126" y="1158718"/>
            <a:ext cx="202846" cy="116442"/>
          </a:xfrm>
          <a:prstGeom prst="rect">
            <a:avLst/>
          </a:prstGeom>
        </p:spPr>
      </p:pic>
      <p:pic>
        <p:nvPicPr>
          <p:cNvPr id="30" name="Picture 29" descr="A picture containing object&#10;&#10;Description automatically generated">
            <a:extLst>
              <a:ext uri="{FF2B5EF4-FFF2-40B4-BE49-F238E27FC236}">
                <a16:creationId xmlns:a16="http://schemas.microsoft.com/office/drawing/2014/main" id="{26BA16A2-D441-36FB-E0A7-277CB386D8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535" y="1268084"/>
            <a:ext cx="202846" cy="116442"/>
          </a:xfrm>
          <a:prstGeom prst="rect">
            <a:avLst/>
          </a:prstGeom>
        </p:spPr>
      </p:pic>
      <p:pic>
        <p:nvPicPr>
          <p:cNvPr id="32" name="Picture 31" descr="A picture containing object&#10;&#10;Description automatically generated">
            <a:extLst>
              <a:ext uri="{FF2B5EF4-FFF2-40B4-BE49-F238E27FC236}">
                <a16:creationId xmlns:a16="http://schemas.microsoft.com/office/drawing/2014/main" id="{F573CEFB-E44C-2101-4881-18914E0398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16426" y="909197"/>
            <a:ext cx="233821" cy="134223"/>
          </a:xfrm>
          <a:prstGeom prst="rect">
            <a:avLst/>
          </a:prstGeom>
        </p:spPr>
      </p:pic>
      <p:pic>
        <p:nvPicPr>
          <p:cNvPr id="33" name="Picture 32" descr="A picture containing object&#10;&#10;Description automatically generated">
            <a:extLst>
              <a:ext uri="{FF2B5EF4-FFF2-40B4-BE49-F238E27FC236}">
                <a16:creationId xmlns:a16="http://schemas.microsoft.com/office/drawing/2014/main" id="{D6364B8C-9870-0ABD-2B55-5A203FDBB9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476" y="2977885"/>
            <a:ext cx="202846" cy="116442"/>
          </a:xfrm>
          <a:prstGeom prst="rect">
            <a:avLst/>
          </a:prstGeom>
        </p:spPr>
      </p:pic>
      <p:pic>
        <p:nvPicPr>
          <p:cNvPr id="34" name="Picture 33" descr="A picture containing object&#10;&#10;Description automatically generated">
            <a:extLst>
              <a:ext uri="{FF2B5EF4-FFF2-40B4-BE49-F238E27FC236}">
                <a16:creationId xmlns:a16="http://schemas.microsoft.com/office/drawing/2014/main" id="{CA198ACE-F94B-E351-1537-4F998D8EB5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333" y="2473727"/>
            <a:ext cx="202846" cy="116442"/>
          </a:xfrm>
          <a:prstGeom prst="rect">
            <a:avLst/>
          </a:prstGeom>
        </p:spPr>
      </p:pic>
      <p:pic>
        <p:nvPicPr>
          <p:cNvPr id="35" name="Picture 34" descr="A picture containing object&#10;&#10;Description automatically generated">
            <a:extLst>
              <a:ext uri="{FF2B5EF4-FFF2-40B4-BE49-F238E27FC236}">
                <a16:creationId xmlns:a16="http://schemas.microsoft.com/office/drawing/2014/main" id="{938B5C71-6247-7A0F-948B-5EAA19C457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071" y="2764363"/>
            <a:ext cx="202846" cy="116442"/>
          </a:xfrm>
          <a:prstGeom prst="rect">
            <a:avLst/>
          </a:prstGeom>
        </p:spPr>
      </p:pic>
      <p:pic>
        <p:nvPicPr>
          <p:cNvPr id="36" name="Picture 35" descr="A picture containing object&#10;&#10;Description automatically generated">
            <a:extLst>
              <a:ext uri="{FF2B5EF4-FFF2-40B4-BE49-F238E27FC236}">
                <a16:creationId xmlns:a16="http://schemas.microsoft.com/office/drawing/2014/main" id="{D8821FDE-8604-EA27-2CF7-C4A8A47438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535" y="4215065"/>
            <a:ext cx="202846" cy="116442"/>
          </a:xfrm>
          <a:prstGeom prst="rect">
            <a:avLst/>
          </a:prstGeom>
        </p:spPr>
      </p:pic>
      <p:pic>
        <p:nvPicPr>
          <p:cNvPr id="37" name="Picture 36" descr="A picture containing object&#10;&#10;Description automatically generated">
            <a:extLst>
              <a:ext uri="{FF2B5EF4-FFF2-40B4-BE49-F238E27FC236}">
                <a16:creationId xmlns:a16="http://schemas.microsoft.com/office/drawing/2014/main" id="{B0012AEF-25D3-6FE3-42DA-BFEC604978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648" y="4459353"/>
            <a:ext cx="202846" cy="116442"/>
          </a:xfrm>
          <a:prstGeom prst="rect">
            <a:avLst/>
          </a:prstGeom>
        </p:spPr>
      </p:pic>
      <p:pic>
        <p:nvPicPr>
          <p:cNvPr id="38" name="Picture 37" descr="A picture containing object&#10;&#10;Description automatically generated">
            <a:extLst>
              <a:ext uri="{FF2B5EF4-FFF2-40B4-BE49-F238E27FC236}">
                <a16:creationId xmlns:a16="http://schemas.microsoft.com/office/drawing/2014/main" id="{B3125AFA-A37B-C7EF-39F9-E36BE2FAF8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101" y="4288320"/>
            <a:ext cx="202846" cy="116442"/>
          </a:xfrm>
          <a:prstGeom prst="rect">
            <a:avLst/>
          </a:prstGeom>
        </p:spPr>
      </p:pic>
      <p:pic>
        <p:nvPicPr>
          <p:cNvPr id="39" name="Picture 38" descr="A picture containing object&#10;&#10;Description automatically generated">
            <a:extLst>
              <a:ext uri="{FF2B5EF4-FFF2-40B4-BE49-F238E27FC236}">
                <a16:creationId xmlns:a16="http://schemas.microsoft.com/office/drawing/2014/main" id="{48BDB912-7215-34F6-36DD-28168F01F0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569" y="4280483"/>
            <a:ext cx="202846" cy="116442"/>
          </a:xfrm>
          <a:prstGeom prst="rect">
            <a:avLst/>
          </a:prstGeom>
        </p:spPr>
      </p:pic>
      <p:pic>
        <p:nvPicPr>
          <p:cNvPr id="42" name="Picture 41" descr="A picture containing object&#10;&#10;Description automatically generated">
            <a:extLst>
              <a:ext uri="{FF2B5EF4-FFF2-40B4-BE49-F238E27FC236}">
                <a16:creationId xmlns:a16="http://schemas.microsoft.com/office/drawing/2014/main" id="{72B3B80D-0252-A5C1-6C66-47E9A6D268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161" y="4655378"/>
            <a:ext cx="202846" cy="116442"/>
          </a:xfrm>
          <a:prstGeom prst="rect">
            <a:avLst/>
          </a:prstGeom>
        </p:spPr>
      </p:pic>
      <p:pic>
        <p:nvPicPr>
          <p:cNvPr id="44" name="Picture 43" descr="A picture containing object&#10;&#10;Description automatically generated">
            <a:extLst>
              <a:ext uri="{FF2B5EF4-FFF2-40B4-BE49-F238E27FC236}">
                <a16:creationId xmlns:a16="http://schemas.microsoft.com/office/drawing/2014/main" id="{8D569B38-F701-0A7B-8C42-372A11FE2D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007" y="4599375"/>
            <a:ext cx="202846" cy="116442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50BC5D04-DAB1-EFD0-BF8E-7A51BB962D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048340" y="5042996"/>
            <a:ext cx="222377" cy="220668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DA478927-7ACF-1ABA-3318-66D445B4DA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583101" y="2347405"/>
            <a:ext cx="222377" cy="220668"/>
          </a:xfrm>
          <a:prstGeom prst="rect">
            <a:avLst/>
          </a:prstGeom>
        </p:spPr>
      </p:pic>
      <p:grpSp>
        <p:nvGrpSpPr>
          <p:cNvPr id="69" name="Group 7">
            <a:extLst>
              <a:ext uri="{FF2B5EF4-FFF2-40B4-BE49-F238E27FC236}">
                <a16:creationId xmlns:a16="http://schemas.microsoft.com/office/drawing/2014/main" id="{B453A591-A778-D961-A83E-4022C80057F8}"/>
              </a:ext>
            </a:extLst>
          </p:cNvPr>
          <p:cNvGrpSpPr/>
          <p:nvPr/>
        </p:nvGrpSpPr>
        <p:grpSpPr>
          <a:xfrm>
            <a:off x="3958998" y="755459"/>
            <a:ext cx="247820" cy="172135"/>
            <a:chOff x="0" y="0"/>
            <a:chExt cx="3741232" cy="3821539"/>
          </a:xfrm>
        </p:grpSpPr>
        <p:sp>
          <p:nvSpPr>
            <p:cNvPr id="70" name="Freeform 8">
              <a:extLst>
                <a:ext uri="{FF2B5EF4-FFF2-40B4-BE49-F238E27FC236}">
                  <a16:creationId xmlns:a16="http://schemas.microsoft.com/office/drawing/2014/main" id="{3F499851-5BF7-419B-2CF5-51DCA34AD224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9">
              <a:extLst>
                <a:ext uri="{FF2B5EF4-FFF2-40B4-BE49-F238E27FC236}">
                  <a16:creationId xmlns:a16="http://schemas.microsoft.com/office/drawing/2014/main" id="{6A188A51-1EF8-67DE-DED7-43A382CDAF2D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72" name="Group 10">
              <a:extLst>
                <a:ext uri="{FF2B5EF4-FFF2-40B4-BE49-F238E27FC236}">
                  <a16:creationId xmlns:a16="http://schemas.microsoft.com/office/drawing/2014/main" id="{324B05D4-0737-50E5-E813-B451C2F76B3F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76" name="Freeform 11">
                <a:extLst>
                  <a:ext uri="{FF2B5EF4-FFF2-40B4-BE49-F238E27FC236}">
                    <a16:creationId xmlns:a16="http://schemas.microsoft.com/office/drawing/2014/main" id="{15782195-2526-1510-C5C1-FAD88DF2206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7" name="TextBox 12">
                <a:extLst>
                  <a:ext uri="{FF2B5EF4-FFF2-40B4-BE49-F238E27FC236}">
                    <a16:creationId xmlns:a16="http://schemas.microsoft.com/office/drawing/2014/main" id="{7FD704EA-0E1A-3320-C44F-7EB679AAFA8A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73" name="Group 13">
              <a:extLst>
                <a:ext uri="{FF2B5EF4-FFF2-40B4-BE49-F238E27FC236}">
                  <a16:creationId xmlns:a16="http://schemas.microsoft.com/office/drawing/2014/main" id="{6B2574D2-4186-4140-8BDE-116EF7B46269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74" name="Freeform 14">
                <a:extLst>
                  <a:ext uri="{FF2B5EF4-FFF2-40B4-BE49-F238E27FC236}">
                    <a16:creationId xmlns:a16="http://schemas.microsoft.com/office/drawing/2014/main" id="{FCC26940-69D3-161E-E355-B6838C06E93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5" name="TextBox 15">
                <a:extLst>
                  <a:ext uri="{FF2B5EF4-FFF2-40B4-BE49-F238E27FC236}">
                    <a16:creationId xmlns:a16="http://schemas.microsoft.com/office/drawing/2014/main" id="{57DCA560-E583-7D05-D7B1-3BAA3D0E4D9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80" name="TextBox 79">
            <a:extLst>
              <a:ext uri="{FF2B5EF4-FFF2-40B4-BE49-F238E27FC236}">
                <a16:creationId xmlns:a16="http://schemas.microsoft.com/office/drawing/2014/main" id="{F3B632B3-1D06-3507-B3E5-33BC36F1A55B}"/>
              </a:ext>
            </a:extLst>
          </p:cNvPr>
          <p:cNvSpPr txBox="1"/>
          <p:nvPr/>
        </p:nvSpPr>
        <p:spPr>
          <a:xfrm>
            <a:off x="443796" y="859980"/>
            <a:ext cx="943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3rd November</a:t>
            </a:r>
          </a:p>
          <a:p>
            <a:r>
              <a:rPr lang="en-GB" sz="800" dirty="0"/>
              <a:t>24</a:t>
            </a:r>
            <a:r>
              <a:rPr lang="en-GB" sz="800" baseline="30000" dirty="0"/>
              <a:t>th</a:t>
            </a:r>
            <a:r>
              <a:rPr lang="en-GB" sz="800" dirty="0"/>
              <a:t> November</a:t>
            </a:r>
          </a:p>
          <a:p>
            <a:r>
              <a:rPr lang="en-GB" sz="800" dirty="0"/>
              <a:t>15</a:t>
            </a:r>
            <a:r>
              <a:rPr lang="en-GB" sz="800" baseline="30000" dirty="0"/>
              <a:t>th</a:t>
            </a:r>
            <a:r>
              <a:rPr lang="en-GB" sz="800" dirty="0"/>
              <a:t> December</a:t>
            </a:r>
          </a:p>
          <a:p>
            <a:r>
              <a:rPr lang="en-GB" sz="800" dirty="0"/>
              <a:t>19</a:t>
            </a:r>
            <a:r>
              <a:rPr lang="en-GB" sz="800" baseline="30000" dirty="0"/>
              <a:t>th</a:t>
            </a:r>
            <a:r>
              <a:rPr lang="en-GB" sz="800" dirty="0"/>
              <a:t> January</a:t>
            </a:r>
          </a:p>
          <a:p>
            <a:r>
              <a:rPr lang="en-GB" sz="800" dirty="0"/>
              <a:t>9</a:t>
            </a:r>
            <a:r>
              <a:rPr lang="en-GB" sz="800" baseline="30000" dirty="0"/>
              <a:t>th</a:t>
            </a:r>
            <a:r>
              <a:rPr lang="en-GB" sz="800" dirty="0"/>
              <a:t> February</a:t>
            </a:r>
          </a:p>
          <a:p>
            <a:r>
              <a:rPr lang="en-GB" sz="800" dirty="0"/>
              <a:t>9</a:t>
            </a:r>
            <a:r>
              <a:rPr lang="en-GB" sz="800" baseline="30000" dirty="0"/>
              <a:t>th</a:t>
            </a:r>
            <a:r>
              <a:rPr lang="en-GB" sz="800" dirty="0"/>
              <a:t> March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10BADA9D-1296-5653-C07C-EF23EB7A9988}"/>
              </a:ext>
            </a:extLst>
          </p:cNvPr>
          <p:cNvSpPr txBox="1"/>
          <p:nvPr/>
        </p:nvSpPr>
        <p:spPr>
          <a:xfrm>
            <a:off x="496848" y="2619709"/>
            <a:ext cx="943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10th November</a:t>
            </a:r>
          </a:p>
          <a:p>
            <a:r>
              <a:rPr lang="en-GB" sz="800" dirty="0"/>
              <a:t>1</a:t>
            </a:r>
            <a:r>
              <a:rPr lang="en-GB" sz="800" baseline="30000" dirty="0"/>
              <a:t>st</a:t>
            </a:r>
            <a:r>
              <a:rPr lang="en-GB" sz="800" dirty="0"/>
              <a:t> December</a:t>
            </a:r>
          </a:p>
          <a:p>
            <a:r>
              <a:rPr lang="en-GB" sz="800" dirty="0"/>
              <a:t>5</a:t>
            </a:r>
            <a:r>
              <a:rPr lang="en-GB" sz="800" baseline="30000" dirty="0"/>
              <a:t>th</a:t>
            </a:r>
            <a:r>
              <a:rPr lang="en-GB" sz="800" dirty="0"/>
              <a:t> January</a:t>
            </a:r>
          </a:p>
          <a:p>
            <a:r>
              <a:rPr lang="en-GB" sz="800" dirty="0"/>
              <a:t>26</a:t>
            </a:r>
            <a:r>
              <a:rPr lang="en-GB" sz="800" baseline="30000" dirty="0"/>
              <a:t>th</a:t>
            </a:r>
            <a:r>
              <a:rPr lang="en-GB" sz="800" dirty="0"/>
              <a:t> January</a:t>
            </a:r>
          </a:p>
          <a:p>
            <a:r>
              <a:rPr lang="en-GB" sz="800" dirty="0"/>
              <a:t>23</a:t>
            </a:r>
            <a:r>
              <a:rPr lang="en-GB" sz="800" baseline="30000" dirty="0"/>
              <a:t>rd</a:t>
            </a:r>
            <a:r>
              <a:rPr lang="en-GB" sz="800" dirty="0"/>
              <a:t> February</a:t>
            </a:r>
          </a:p>
          <a:p>
            <a:r>
              <a:rPr lang="en-GB" sz="800" dirty="0"/>
              <a:t>16</a:t>
            </a:r>
            <a:r>
              <a:rPr lang="en-GB" sz="800" baseline="30000" dirty="0"/>
              <a:t>th</a:t>
            </a:r>
            <a:r>
              <a:rPr lang="en-GB" sz="800" dirty="0"/>
              <a:t> March</a:t>
            </a:r>
          </a:p>
          <a:p>
            <a:endParaRPr lang="en-GB" sz="8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36005A0-0EE8-46E2-CDEF-F50128A10316}"/>
              </a:ext>
            </a:extLst>
          </p:cNvPr>
          <p:cNvSpPr txBox="1"/>
          <p:nvPr/>
        </p:nvSpPr>
        <p:spPr>
          <a:xfrm>
            <a:off x="496848" y="4185953"/>
            <a:ext cx="943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17th November</a:t>
            </a:r>
          </a:p>
          <a:p>
            <a:r>
              <a:rPr lang="en-GB" sz="800" dirty="0"/>
              <a:t>8</a:t>
            </a:r>
            <a:r>
              <a:rPr lang="en-GB" sz="800" baseline="30000" dirty="0"/>
              <a:t>th</a:t>
            </a:r>
            <a:r>
              <a:rPr lang="en-GB" sz="800" dirty="0"/>
              <a:t> December</a:t>
            </a:r>
          </a:p>
          <a:p>
            <a:r>
              <a:rPr lang="en-GB" sz="800" dirty="0"/>
              <a:t>12</a:t>
            </a:r>
            <a:r>
              <a:rPr lang="en-GB" sz="800" baseline="30000" dirty="0"/>
              <a:t>th</a:t>
            </a:r>
            <a:r>
              <a:rPr lang="en-GB" sz="800" dirty="0"/>
              <a:t> January</a:t>
            </a:r>
          </a:p>
          <a:p>
            <a:r>
              <a:rPr lang="en-GB" sz="800" dirty="0"/>
              <a:t>2</a:t>
            </a:r>
            <a:r>
              <a:rPr lang="en-GB" sz="800" baseline="30000" dirty="0"/>
              <a:t>nd</a:t>
            </a:r>
            <a:r>
              <a:rPr lang="en-GB" sz="800" dirty="0"/>
              <a:t> February </a:t>
            </a:r>
          </a:p>
          <a:p>
            <a:r>
              <a:rPr lang="en-GB" sz="800" dirty="0"/>
              <a:t>2</a:t>
            </a:r>
            <a:r>
              <a:rPr lang="en-GB" sz="800" baseline="30000" dirty="0"/>
              <a:t>nd</a:t>
            </a:r>
            <a:r>
              <a:rPr lang="en-GB" sz="800" dirty="0"/>
              <a:t> March</a:t>
            </a:r>
          </a:p>
          <a:p>
            <a:r>
              <a:rPr lang="en-GB" sz="800" dirty="0"/>
              <a:t>23</a:t>
            </a:r>
            <a:r>
              <a:rPr lang="en-GB" sz="800" baseline="30000" dirty="0"/>
              <a:t>rd</a:t>
            </a:r>
            <a:r>
              <a:rPr lang="en-GB" sz="800" dirty="0"/>
              <a:t> March</a:t>
            </a:r>
          </a:p>
        </p:txBody>
      </p:sp>
    </p:spTree>
    <p:extLst>
      <p:ext uri="{BB962C8B-B14F-4D97-AF65-F5344CB8AC3E}">
        <p14:creationId xmlns:p14="http://schemas.microsoft.com/office/powerpoint/2010/main" val="3645227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b57c96567e60fd70d2ca694c7e237d6d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3337f880a158a4f3dbcde4c01c29142b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cfcc8f99-6edd-417c-8b08-e4af51aa64dc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93f07fc0-f3cc-4d0b-9a4f-54b5dee9d132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E5897CF-FD94-4CF3-BAFF-5F816A9EBA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cc8f99-6edd-417c-8b08-e4af51aa64dc"/>
    <ds:schemaRef ds:uri="93f07fc0-f3cc-4d0b-9a4f-54b5dee9d1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38537</TotalTime>
  <Words>443</Words>
  <Application>Microsoft Office PowerPoint</Application>
  <PresentationFormat>A4 Paper (210x297 mm)</PresentationFormat>
  <Paragraphs>198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Admin6</cp:lastModifiedBy>
  <cp:revision>140</cp:revision>
  <cp:lastPrinted>2025-10-13T13:40:47Z</cp:lastPrinted>
  <dcterms:created xsi:type="dcterms:W3CDTF">2014-08-19T19:35:20Z</dcterms:created>
  <dcterms:modified xsi:type="dcterms:W3CDTF">2025-10-13T13:53:33Z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